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ed7dde78-84f4-41e2-b9e5-90313c9a69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274320"/>
            <a:ext cx="914400" cy="91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274320"/>
            <a:ext cx="5943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3600" b="1">
                <a:solidFill>
                  <a:srgbClr val="000000"/>
                </a:solidFill>
              </a:defRPr>
            </a:pPr>
            <a:r>
              <a:t>Virtus Group Cookies Policy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80160"/>
            <a:ext cx="77724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 b="1">
                <a:solidFill>
                  <a:srgbClr val="0078D7"/>
                </a:solidFill>
              </a:defRPr>
            </a:pPr>
            <a:r>
              <a:t>What Are Cookies?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645920"/>
            <a:ext cx="7772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>
                <a:solidFill>
                  <a:srgbClr val="000000"/>
                </a:solidFill>
              </a:defRPr>
            </a:pPr>
            <a:r>
              <a:t>Cookies are small text files stored on your device to help websites function and track usage.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560320"/>
            <a:ext cx="77724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 b="1">
                <a:solidFill>
                  <a:srgbClr val="0078D7"/>
                </a:solidFill>
              </a:defRPr>
            </a:pPr>
            <a:r>
              <a:t>How We Use Cookies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926080"/>
            <a:ext cx="7772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>
                <a:solidFill>
                  <a:srgbClr val="000000"/>
                </a:solidFill>
              </a:defRPr>
            </a:pPr>
            <a:r>
              <a:t>We use cookies to improve site functionality, analyze traffic, and customize content.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3840480"/>
            <a:ext cx="77724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 b="1">
                <a:solidFill>
                  <a:srgbClr val="0078D7"/>
                </a:solidFill>
              </a:defRPr>
            </a:pPr>
            <a:r>
              <a:t>Types of Cookies We Use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4206240"/>
            <a:ext cx="7772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>
                <a:solidFill>
                  <a:srgbClr val="000000"/>
                </a:solidFill>
              </a:defRPr>
            </a:pPr>
            <a:r>
              <a:t>Session cookies, persistent cookies, and third-party cookies may be used for analytics and performance.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5120640"/>
            <a:ext cx="77724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 b="1">
                <a:solidFill>
                  <a:srgbClr val="0078D7"/>
                </a:solidFill>
              </a:defRPr>
            </a:pPr>
            <a:r>
              <a:t>Managing Your Cookie Preferences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5486400"/>
            <a:ext cx="7772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>
                <a:solidFill>
                  <a:srgbClr val="000000"/>
                </a:solidFill>
              </a:defRPr>
            </a:pPr>
            <a:r>
              <a:t>You can change cookie settings in your browser and delete cookies at any time.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6400800"/>
            <a:ext cx="77724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 b="1">
                <a:solidFill>
                  <a:srgbClr val="0078D7"/>
                </a:solidFill>
              </a:defRPr>
            </a:pPr>
            <a:r>
              <a:t>Updates to This Policy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6766560"/>
            <a:ext cx="7772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>
                <a:solidFill>
                  <a:srgbClr val="000000"/>
                </a:solidFill>
              </a:defRPr>
            </a:pPr>
            <a:r>
              <a:t>We may update this Cookies Policy occasionally. Revisit this page for the latest version.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7680960"/>
            <a:ext cx="77724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 b="1">
                <a:solidFill>
                  <a:srgbClr val="0078D7"/>
                </a:solidFill>
              </a:defRPr>
            </a:pPr>
            <a:r>
              <a:t>Contact Details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8046720"/>
            <a:ext cx="7772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>
                <a:solidFill>
                  <a:srgbClr val="000000"/>
                </a:solidFill>
              </a:defRPr>
            </a:pPr>
            <a:r>
              <a:t>For any questions, email us at support@virtusgroup.com.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